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632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517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138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190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229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37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8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452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340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117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0575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4E2D2-5A89-49BF-B93E-E4D0E1913EAF}" type="datetimeFigureOut">
              <a:rPr lang="en-IN" smtClean="0"/>
              <a:t>31-01-2020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E5A64-1707-43F8-9CF0-041ACC5D851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086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7772400" cy="864096"/>
          </a:xfrm>
        </p:spPr>
        <p:txBody>
          <a:bodyPr/>
          <a:lstStyle/>
          <a:p>
            <a:r>
              <a:rPr lang="en-IN" dirty="0" smtClean="0"/>
              <a:t>Net Sources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48464" cy="5184576"/>
          </a:xfrm>
        </p:spPr>
        <p:txBody>
          <a:bodyPr>
            <a:noAutofit/>
          </a:bodyPr>
          <a:lstStyle/>
          <a:p>
            <a:pPr algn="l"/>
            <a:r>
              <a:rPr lang="en-IN" sz="2200" b="1" dirty="0" smtClean="0">
                <a:latin typeface="Bookman Old Style" pitchFamily="18" charset="0"/>
              </a:rPr>
              <a:t>NCERT </a:t>
            </a:r>
          </a:p>
          <a:p>
            <a:pPr algn="l"/>
            <a:r>
              <a:rPr lang="en-IN" sz="2200" b="1" dirty="0" smtClean="0">
                <a:latin typeface="Bookman Old Style" pitchFamily="18" charset="0"/>
              </a:rPr>
              <a:t>	LO Draft for secondary stage – IX &amp; X</a:t>
            </a:r>
          </a:p>
          <a:p>
            <a:pPr algn="l"/>
            <a:r>
              <a:rPr lang="en-IN" sz="2200" b="1" dirty="0" smtClean="0">
                <a:latin typeface="Bookman Old Style" pitchFamily="18" charset="0"/>
              </a:rPr>
              <a:t>	NAS X report for Cycle – 1</a:t>
            </a:r>
          </a:p>
          <a:p>
            <a:pPr algn="l"/>
            <a:r>
              <a:rPr lang="en-IN" sz="2200" b="1" dirty="0" smtClean="0">
                <a:latin typeface="Bookman Old Style" pitchFamily="18" charset="0"/>
              </a:rPr>
              <a:t>	NAS X report for Cycle – 2</a:t>
            </a:r>
          </a:p>
          <a:p>
            <a:pPr algn="l"/>
            <a:r>
              <a:rPr lang="en-IN" sz="2200" b="1" dirty="0">
                <a:latin typeface="Bookman Old Style" pitchFamily="18" charset="0"/>
              </a:rPr>
              <a:t>	</a:t>
            </a:r>
            <a:r>
              <a:rPr lang="en-IN" sz="2200" b="1" dirty="0" smtClean="0">
                <a:latin typeface="Bookman Old Style" pitchFamily="18" charset="0"/>
              </a:rPr>
              <a:t>State Report Card Cycle 1 </a:t>
            </a:r>
          </a:p>
          <a:p>
            <a:pPr algn="l"/>
            <a:r>
              <a:rPr lang="en-IN" sz="2200" b="1" dirty="0">
                <a:latin typeface="Bookman Old Style" pitchFamily="18" charset="0"/>
              </a:rPr>
              <a:t>	</a:t>
            </a:r>
            <a:r>
              <a:rPr lang="en-IN" sz="2200" b="1" dirty="0" smtClean="0">
                <a:latin typeface="Bookman Old Style" pitchFamily="18" charset="0"/>
              </a:rPr>
              <a:t>State Report Card Cycle -2</a:t>
            </a:r>
          </a:p>
          <a:p>
            <a:pPr algn="l"/>
            <a:r>
              <a:rPr lang="en-IN" sz="2200" b="1" dirty="0" smtClean="0">
                <a:latin typeface="Bookman Old Style" pitchFamily="18" charset="0"/>
              </a:rPr>
              <a:t>	District Report Card Cycle – 2</a:t>
            </a:r>
          </a:p>
          <a:p>
            <a:pPr algn="l"/>
            <a:endParaRPr lang="en-IN" sz="2200" b="1" dirty="0" smtClean="0">
              <a:latin typeface="Bookman Old Style" pitchFamily="18" charset="0"/>
            </a:endParaRPr>
          </a:p>
          <a:p>
            <a:pPr algn="l"/>
            <a:r>
              <a:rPr lang="en-IN" sz="2200" b="1" dirty="0" smtClean="0">
                <a:latin typeface="Bookman Old Style" pitchFamily="18" charset="0"/>
              </a:rPr>
              <a:t>TNSCERT </a:t>
            </a:r>
          </a:p>
          <a:p>
            <a:pPr algn="l"/>
            <a:r>
              <a:rPr lang="en-IN" sz="2200" b="1" dirty="0">
                <a:latin typeface="Bookman Old Style" pitchFamily="18" charset="0"/>
              </a:rPr>
              <a:t>	</a:t>
            </a:r>
            <a:r>
              <a:rPr lang="en-IN" sz="2200" b="1" dirty="0" smtClean="0">
                <a:latin typeface="Bookman Old Style" pitchFamily="18" charset="0"/>
              </a:rPr>
              <a:t>NAS X Cycle -1 Model question paper</a:t>
            </a:r>
          </a:p>
          <a:p>
            <a:pPr algn="l"/>
            <a:endParaRPr lang="en-IN" sz="2200" b="1" dirty="0" smtClean="0">
              <a:latin typeface="Bookman Old Style" pitchFamily="18" charset="0"/>
            </a:endParaRPr>
          </a:p>
          <a:p>
            <a:pPr algn="l"/>
            <a:r>
              <a:rPr lang="en-IN" sz="2200" b="1" dirty="0" smtClean="0">
                <a:latin typeface="Bookman Old Style" pitchFamily="18" charset="0"/>
              </a:rPr>
              <a:t>TNTEXT BOOK</a:t>
            </a:r>
          </a:p>
          <a:p>
            <a:pPr algn="l"/>
            <a:r>
              <a:rPr lang="en-IN" sz="2200" b="1" dirty="0">
                <a:latin typeface="Bookman Old Style" pitchFamily="18" charset="0"/>
              </a:rPr>
              <a:t>	</a:t>
            </a:r>
            <a:r>
              <a:rPr lang="en-IN" sz="2200" b="1" dirty="0" smtClean="0">
                <a:latin typeface="Bookman Old Style" pitchFamily="18" charset="0"/>
              </a:rPr>
              <a:t>Class III to X - Syllabus</a:t>
            </a:r>
          </a:p>
          <a:p>
            <a:pPr algn="l"/>
            <a:r>
              <a:rPr lang="en-IN" sz="2200" b="1" dirty="0">
                <a:latin typeface="Bookman Old Style" pitchFamily="18" charset="0"/>
              </a:rPr>
              <a:t>	</a:t>
            </a:r>
            <a:endParaRPr lang="en-IN" sz="2200" b="1" dirty="0" smtClean="0">
              <a:latin typeface="Bookman Old Style" pitchFamily="18" charset="0"/>
            </a:endParaRPr>
          </a:p>
          <a:p>
            <a:pPr algn="l"/>
            <a:endParaRPr lang="en-IN" sz="22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52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Net 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Sources</dc:title>
  <dc:creator>ELCOT</dc:creator>
  <cp:lastModifiedBy>ELCOT</cp:lastModifiedBy>
  <cp:revision>3</cp:revision>
  <dcterms:created xsi:type="dcterms:W3CDTF">2020-01-31T09:22:03Z</dcterms:created>
  <dcterms:modified xsi:type="dcterms:W3CDTF">2020-01-31T09:32:09Z</dcterms:modified>
</cp:coreProperties>
</file>